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matic SC"/>
      <p:regular r:id="rId20"/>
      <p:bold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118a8c7cceab1ce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118a8c7cceab1ce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692cf89ca21e0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692cf89ca21e0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118a8c7cceab1ce_4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118a8c7cceab1ce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18a8c7cceab1ce_4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18a8c7cceab1ce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692cf89ca21e08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692cf89ca21e0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118a8c7cceab1ce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118a8c7cceab1ce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692cf89ca21e08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692cf89ca21e0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Bullet chess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Coveyduck, Ehsan Hussain,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Tegran Tamrazayan, Ravneet Singh</a:t>
            </a:r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-7400" y="3392050"/>
            <a:ext cx="9156300" cy="29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    Demo    </a:t>
            </a:r>
            <a:r>
              <a:rPr lang="en" sz="3600">
                <a:solidFill>
                  <a:schemeClr val="dk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3600">
              <a:solidFill>
                <a:schemeClr val="dk1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(paste the greenfoot link in here!)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Photo of the main sections of our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Game Design Document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" y="2009261"/>
            <a:ext cx="28029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341255" y="2009261"/>
            <a:ext cx="28029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289" y="0"/>
            <a:ext cx="40494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Tegran - AI programmer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810850" y="809250"/>
            <a:ext cx="3981900" cy="19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was done</a:t>
            </a:r>
            <a:endParaRPr b="1" sz="16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making of all bosses and their abilities.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Boss/ mini enemies health bars.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Made the player’s movement/ dashing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Helped with some functions of the transitions around the map.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Made the player damage the bosses with abilities.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838950" y="2860802"/>
            <a:ext cx="39819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well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Thinking of the boss mechanics, very easy to put into practice.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905625" y="3751800"/>
            <a:ext cx="39819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wrong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 quickly ran out of ideas for abilities.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25" y="550550"/>
            <a:ext cx="1946300" cy="178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775" y="563313"/>
            <a:ext cx="1918159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25" y="2786825"/>
            <a:ext cx="1946300" cy="1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9778" y="2800953"/>
            <a:ext cx="1946300" cy="174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11" y="2009250"/>
            <a:ext cx="91440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4151" l="28383" r="30157" t="20084"/>
          <a:stretch/>
        </p:blipFill>
        <p:spPr>
          <a:xfrm>
            <a:off x="267675" y="0"/>
            <a:ext cx="4223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4502" l="28868" r="30403" t="21451"/>
          <a:stretch/>
        </p:blipFill>
        <p:spPr>
          <a:xfrm>
            <a:off x="4726400" y="0"/>
            <a:ext cx="4223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Ehsan - level designer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was done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level geometry  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challenge room NPCs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well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 workable assets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Constructing level layouts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wrong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Reworking bosses for challenge rooms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Redesigning levels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26263" l="27953" r="41789" t="23728"/>
          <a:stretch/>
        </p:blipFill>
        <p:spPr>
          <a:xfrm>
            <a:off x="373925" y="550850"/>
            <a:ext cx="1946299" cy="180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14084" l="28025" r="41952" t="11115"/>
          <a:stretch/>
        </p:blipFill>
        <p:spPr>
          <a:xfrm>
            <a:off x="2953338" y="550850"/>
            <a:ext cx="1291018" cy="18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8821" l="18877" r="32569" t="5452"/>
          <a:stretch/>
        </p:blipFill>
        <p:spPr>
          <a:xfrm>
            <a:off x="373925" y="2775500"/>
            <a:ext cx="1946299" cy="18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26044" l="28023" r="41956" t="22686"/>
          <a:stretch/>
        </p:blipFill>
        <p:spPr>
          <a:xfrm>
            <a:off x="2625700" y="2791837"/>
            <a:ext cx="1946299" cy="1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-11" y="2009250"/>
            <a:ext cx="91440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14045" l="28437" r="30337" t="26667"/>
          <a:stretch/>
        </p:blipFill>
        <p:spPr>
          <a:xfrm>
            <a:off x="2772513" y="650325"/>
            <a:ext cx="3598973" cy="38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Ravneet - combat designer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was done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Made the Player Abilities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877475" y="23094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well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the power ups to coexist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 up the abilities  exactly as the original thoughts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877475" y="35257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wrong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the code to work the way that I wanted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Trying to get a </a:t>
            </a: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power up to work which we had to discard afterwards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26263" l="27953" r="41553" t="23308"/>
          <a:stretch/>
        </p:blipFill>
        <p:spPr>
          <a:xfrm>
            <a:off x="1489825" y="2800950"/>
            <a:ext cx="1946299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25424" l="28023" r="41720" t="23306"/>
          <a:stretch/>
        </p:blipFill>
        <p:spPr>
          <a:xfrm>
            <a:off x="2625700" y="550850"/>
            <a:ext cx="1946299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25845" l="27953" r="41789" t="23308"/>
          <a:stretch/>
        </p:blipFill>
        <p:spPr>
          <a:xfrm>
            <a:off x="373925" y="550850"/>
            <a:ext cx="1946299" cy="1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Photo of the main sections of our Game Design Document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50" y="741351"/>
            <a:ext cx="3538499" cy="366080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5" y="2009261"/>
            <a:ext cx="28029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6341250" y="2009250"/>
            <a:ext cx="2802900" cy="112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Lucas - UI Designer and Transition Specialist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was done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Flash card and Menus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Transitions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Health System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well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Health UI went perfect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Transitions flow smoothly (with Greenfoot’s limitations)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What went wrong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 weeks </a:t>
            </a:r>
            <a:r>
              <a:rPr b="1" i="1"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attempting </a:t>
            </a: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create checkpoints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Transition and Fading bugs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14920" l="22516" r="35879" t="11544"/>
          <a:stretch/>
        </p:blipFill>
        <p:spPr>
          <a:xfrm>
            <a:off x="373925" y="550850"/>
            <a:ext cx="1946299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14503" l="22114" r="35810" t="11119"/>
          <a:stretch/>
        </p:blipFill>
        <p:spPr>
          <a:xfrm>
            <a:off x="2625700" y="550850"/>
            <a:ext cx="1946299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 b="15119" l="22044" r="35878" t="11339"/>
          <a:stretch/>
        </p:blipFill>
        <p:spPr>
          <a:xfrm>
            <a:off x="373925" y="2800950"/>
            <a:ext cx="1946299" cy="1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